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2AB7AE-8F02-C2BE-A9AE-3B935551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EBB06CA-F1F6-7FE9-3B2C-6509291D4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5F9256-F703-C993-769E-C3A7AD51B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ADDB-9B0E-4E10-856C-9725577DEE61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C4CF3A-43C8-36CA-ADB9-A3812732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E44753-F1E4-674B-0F2D-F31447F2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23DB-91AD-40F3-9EB0-A9E265F2B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32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FB97-34AD-EB26-C94F-02B7EF984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6EE9DDF-D923-0AE4-C63E-34BB30E2D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D59713-3EBE-D4DD-F294-D3FB14BB7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ADDB-9B0E-4E10-856C-9725577DEE61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62644F-AF88-82B5-B753-2721F4C9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366638-B497-6331-F099-5DF6DC68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23DB-91AD-40F3-9EB0-A9E265F2B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063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93CB095-8CEB-F095-8087-4B8FF0AA86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EBF72C3-06DA-C5E1-BA51-4E9E8A036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D6D5F5-FE58-F351-0D1C-4E15FF1C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ADDB-9B0E-4E10-856C-9725577DEE61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7A42D2-0371-6F14-5EB2-26696A76C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F2AAF3-ACE3-F731-9298-75C91BAF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23DB-91AD-40F3-9EB0-A9E265F2B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13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576D20-FC20-04FE-0973-8E00E6F07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433710-4116-76AD-7058-32FE5B77B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70F2C7-A839-D95E-9965-22D38E133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ADDB-9B0E-4E10-856C-9725577DEE61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0FB0AC-45E1-E1E6-5141-2B2CD8EF2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902A6B-B9B8-7D64-B62C-1050A6AB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23DB-91AD-40F3-9EB0-A9E265F2B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3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EFA835-5A81-D62C-3D69-1AD1A2B36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9BCD16-3675-920E-9BDE-6755F8090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236303-97D5-A5FB-1DDD-E0E770EF7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ADDB-9B0E-4E10-856C-9725577DEE61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CE88BF-BEEB-5A30-18B4-E11EFA7C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40D70B-D86C-3A09-162C-AFDAF84E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23DB-91AD-40F3-9EB0-A9E265F2B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54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E72EC6-A5B9-1C46-388F-3ADB8B783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8E9148-1B46-55BB-DA93-2F2280DC7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6C75B78-E60F-762E-BCBA-695A6CEA8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809E4A6-42BD-6847-4C7E-C6823A90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ADDB-9B0E-4E10-856C-9725577DEE61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B04E46-5CA6-4B43-777D-20BC5C50E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121EEF-1EBC-51DE-F346-1A7FFEFCE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23DB-91AD-40F3-9EB0-A9E265F2B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5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D04C02-23A9-5FD2-06ED-5B3BF9E0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DE62F17-A027-8E41-680E-7ACFA6B9B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3FA2C3-729E-DF06-B540-B1A910B8A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3E55DF-235E-C904-9121-A816CCFA3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08ED926-EF1F-0263-7980-9E13209B2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31378D-375E-A54B-A078-D49E4BA0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ADDB-9B0E-4E10-856C-9725577DEE61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49D4B08-37E4-D6AF-4D0C-3EF8E58D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1E8ADAA-94FE-0CFE-9BFD-3E371100C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23DB-91AD-40F3-9EB0-A9E265F2B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0E9FDA-E330-9018-74D3-CC4D9855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B510489-D9DF-F639-42C4-90B356E7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ADDB-9B0E-4E10-856C-9725577DEE61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6F06680-8E65-2EEA-7470-34E225C5B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74564E1-BFF1-5D76-100C-57423D0F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23DB-91AD-40F3-9EB0-A9E265F2B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00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C0CB436-029F-6C7C-420F-2A283FA2C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ADDB-9B0E-4E10-856C-9725577DEE61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9DEA92C-038A-45BB-EEBB-5C8A25793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1C9F313-5B8B-19A6-9D94-571AE930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23DB-91AD-40F3-9EB0-A9E265F2B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78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873EEE-5DE5-B81C-8874-15DC76E96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E8082D-CF00-D43C-D416-A99190C59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7BDBD8-2194-52F9-709E-458D19F11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30E1A78-4EF6-A15A-6BC3-C8E893D0E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ADDB-9B0E-4E10-856C-9725577DEE61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714FB0-1A4B-5260-A741-1781CB8B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AC69A7-0CDF-466A-7073-AC0C5C55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23DB-91AD-40F3-9EB0-A9E265F2B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80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3FBAF1-8CF6-85C1-A42C-2FCBF82A8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5279BE0-6D03-8FFD-B21D-A68A14EDB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09F743D-97DE-52A8-9E12-A0EF9A60D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6C9DC13-8F09-A8BE-E9F9-3A579A2C9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ADDB-9B0E-4E10-856C-9725577DEE61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BE295F-0925-AB6D-76D8-65141FEBD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1438192-801B-DF65-1C33-76E0DFA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23DB-91AD-40F3-9EB0-A9E265F2B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99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06D03E1-741E-1420-792F-4FDDE2F0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06863EF-3401-E4DC-66C3-22BC1C18A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E95699-CA6D-1989-C5F9-7C178A36E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AADDB-9B0E-4E10-856C-9725577DEE61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EE8E41-B4DE-4462-1C95-88529183A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171580-2B8A-1033-8F9C-5643A1404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D23DB-91AD-40F3-9EB0-A9E265F2B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19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A41D8EB-BF07-4C9F-32E2-AACECD4EBA81}"/>
              </a:ext>
            </a:extLst>
          </p:cNvPr>
          <p:cNvSpPr/>
          <p:nvPr/>
        </p:nvSpPr>
        <p:spPr>
          <a:xfrm>
            <a:off x="245347" y="1728316"/>
            <a:ext cx="4949651" cy="49744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785B280-FF25-6BB3-5990-A5936D7C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53" y="237152"/>
            <a:ext cx="3415460" cy="1172273"/>
          </a:xfrm>
        </p:spPr>
        <p:txBody>
          <a:bodyPr>
            <a:normAutofit/>
          </a:bodyPr>
          <a:lstStyle/>
          <a:p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木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027B91-167B-6A4E-E846-2A89E810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24" y="2306361"/>
            <a:ext cx="4618055" cy="42846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ちほう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●ニューイングランド地方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した　　　　　　　　　　　　　　　でんとうてき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で親しまれている伝統的な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スープ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いじゅうしゃ　　　　　　　　　　じもと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●移住者たちが、地元で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にまいがい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とれる二枚貝を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つか　　　　　つく　　　はじ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使って作り始めた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745990A5-1386-8EBF-80C8-3DA3E5BD8A65}"/>
              </a:ext>
            </a:extLst>
          </p:cNvPr>
          <p:cNvSpPr txBox="1">
            <a:spLocks/>
          </p:cNvSpPr>
          <p:nvPr/>
        </p:nvSpPr>
        <p:spPr>
          <a:xfrm>
            <a:off x="4531247" y="267020"/>
            <a:ext cx="5753519" cy="117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アメリカ料理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6C478CB-6E4B-EE2F-2EA6-5E4862626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011" y="164995"/>
            <a:ext cx="1720931" cy="1150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D2351D0-5C2D-B450-A5D3-F74006DC7D70}"/>
              </a:ext>
            </a:extLst>
          </p:cNvPr>
          <p:cNvSpPr/>
          <p:nvPr/>
        </p:nvSpPr>
        <p:spPr>
          <a:xfrm>
            <a:off x="535006" y="1409847"/>
            <a:ext cx="4306556" cy="8189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クラムチャウダー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58D892A-C2A2-FFBC-A52F-81894E1FE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31" y="5113064"/>
            <a:ext cx="1644153" cy="1392686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F30A6CD4-FAA9-ECD1-C4D9-387DEA16A7A4}"/>
              </a:ext>
            </a:extLst>
          </p:cNvPr>
          <p:cNvSpPr/>
          <p:nvPr/>
        </p:nvSpPr>
        <p:spPr>
          <a:xfrm>
            <a:off x="5446208" y="1728316"/>
            <a:ext cx="6500446" cy="49744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5D729806-B456-5D7C-E497-01AB64EAD58A}"/>
              </a:ext>
            </a:extLst>
          </p:cNvPr>
          <p:cNvSpPr/>
          <p:nvPr/>
        </p:nvSpPr>
        <p:spPr>
          <a:xfrm>
            <a:off x="6458920" y="1442461"/>
            <a:ext cx="4306556" cy="81894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スロッピージョー</a:t>
            </a: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007C9CC4-3C7B-A489-0BBA-097FFC002F85}"/>
              </a:ext>
            </a:extLst>
          </p:cNvPr>
          <p:cNvSpPr txBox="1">
            <a:spLocks/>
          </p:cNvSpPr>
          <p:nvPr/>
        </p:nvSpPr>
        <p:spPr>
          <a:xfrm>
            <a:off x="5556739" y="2306360"/>
            <a:ext cx="6279383" cy="428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 あじ　　　　　　　　　　　　　にく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●ケチャップなどで味つけしたひき肉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た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を、パンにはさんで食べる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ぐ　　　　　　　　　　　　　　　　　くちもと　　　よご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●具がこぼれたり、口元が汚れやすい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よご　　　　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ことから「汚れる」「だらしない」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いみ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という意味の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「スロッピー」が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なまえ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名前についたそう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10B1912-3AA9-81BC-004E-548262F5E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028" y="4782242"/>
            <a:ext cx="2319639" cy="1723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662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C81C5-9BA9-CAA6-1D0F-1BBAE0973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93092C-64D9-DAFC-0785-4E5C4384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53" y="237152"/>
            <a:ext cx="3415460" cy="1172273"/>
          </a:xfrm>
        </p:spPr>
        <p:txBody>
          <a:bodyPr>
            <a:normAutofit/>
          </a:bodyPr>
          <a:lstStyle/>
          <a:p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木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A38AEDD7-4B1E-2A1D-452D-6A0CDDAA2FE6}"/>
              </a:ext>
            </a:extLst>
          </p:cNvPr>
          <p:cNvSpPr txBox="1">
            <a:spLocks/>
          </p:cNvSpPr>
          <p:nvPr/>
        </p:nvSpPr>
        <p:spPr>
          <a:xfrm>
            <a:off x="4531247" y="267020"/>
            <a:ext cx="5753519" cy="117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アメリカ料理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B3A0AC7-322A-797F-0E75-1BE8DA90D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011" y="164995"/>
            <a:ext cx="1720931" cy="1150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2F038492-0C65-CDD3-A3B5-DC59A5298035}"/>
              </a:ext>
            </a:extLst>
          </p:cNvPr>
          <p:cNvSpPr txBox="1">
            <a:spLocks/>
          </p:cNvSpPr>
          <p:nvPr/>
        </p:nvSpPr>
        <p:spPr>
          <a:xfrm>
            <a:off x="3096006" y="3314454"/>
            <a:ext cx="5718176" cy="1034561"/>
          </a:xfrm>
          <a:prstGeom prst="ellipse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txBody>
          <a:bodyPr vert="horz" lIns="0" tIns="0" rIns="0" bIns="0" rtlCol="0" anchor="ctr" anchorCtr="1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ほか　　　　　　　　　　　　　　　　　りょうり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他にもいろいろな料理があります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4491522-0BAE-D599-23C2-681578B067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77" b="6263"/>
          <a:stretch>
            <a:fillRect/>
          </a:stretch>
        </p:blipFill>
        <p:spPr>
          <a:xfrm>
            <a:off x="8731591" y="3867099"/>
            <a:ext cx="2953602" cy="2467962"/>
          </a:xfrm>
          <a:prstGeom prst="rect">
            <a:avLst/>
          </a:prstGeom>
        </p:spPr>
      </p:pic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D0DBD806-118B-D5C7-2492-07A2D86810CA}"/>
              </a:ext>
            </a:extLst>
          </p:cNvPr>
          <p:cNvSpPr/>
          <p:nvPr/>
        </p:nvSpPr>
        <p:spPr>
          <a:xfrm>
            <a:off x="9988062" y="6074740"/>
            <a:ext cx="1817400" cy="673239"/>
          </a:xfrm>
          <a:prstGeom prst="wedgeRoundRectCallout">
            <a:avLst>
              <a:gd name="adj1" fmla="val -8762"/>
              <a:gd name="adj2" fmla="val -76306"/>
              <a:gd name="adj3" fmla="val 16667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ガンボ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4D47D1D8-4C52-354C-2D62-047C2492B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271" y="1222439"/>
            <a:ext cx="2602386" cy="1968191"/>
          </a:xfrm>
          <a:prstGeom prst="rect">
            <a:avLst/>
          </a:prstGeom>
        </p:spPr>
      </p:pic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49AEAC2A-DE2B-92E3-2E55-0735F88D46F6}"/>
              </a:ext>
            </a:extLst>
          </p:cNvPr>
          <p:cNvSpPr/>
          <p:nvPr/>
        </p:nvSpPr>
        <p:spPr>
          <a:xfrm>
            <a:off x="5901268" y="2472022"/>
            <a:ext cx="2830323" cy="673239"/>
          </a:xfrm>
          <a:prstGeom prst="wedgeRoundRectCallout">
            <a:avLst>
              <a:gd name="adj1" fmla="val -40714"/>
              <a:gd name="adj2" fmla="val -76306"/>
              <a:gd name="adj3" fmla="val 16667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ミートローフ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0898D288-02C7-4B48-C744-5B3CC1CDD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37" y="1460809"/>
            <a:ext cx="3025880" cy="1968191"/>
          </a:xfrm>
          <a:prstGeom prst="rect">
            <a:avLst/>
          </a:prstGeom>
        </p:spPr>
      </p:pic>
      <p:sp>
        <p:nvSpPr>
          <p:cNvPr id="23" name="吹き出し: 角を丸めた四角形 22">
            <a:extLst>
              <a:ext uri="{FF2B5EF4-FFF2-40B4-BE49-F238E27FC236}">
                <a16:creationId xmlns:a16="http://schemas.microsoft.com/office/drawing/2014/main" id="{52D8CD73-09E0-30BB-83B7-2B9FE8BF036E}"/>
              </a:ext>
            </a:extLst>
          </p:cNvPr>
          <p:cNvSpPr/>
          <p:nvPr/>
        </p:nvSpPr>
        <p:spPr>
          <a:xfrm>
            <a:off x="130176" y="3470760"/>
            <a:ext cx="3000017" cy="673239"/>
          </a:xfrm>
          <a:prstGeom prst="wedgeRoundRectCallout">
            <a:avLst>
              <a:gd name="adj1" fmla="val -8762"/>
              <a:gd name="adj2" fmla="val -76306"/>
              <a:gd name="adj3" fmla="val 16667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マカロニチーズ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5140D24D-5D83-EC0D-339B-8AA89E2CE0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02" y="4313717"/>
            <a:ext cx="2947686" cy="2166947"/>
          </a:xfrm>
          <a:prstGeom prst="rect">
            <a:avLst/>
          </a:prstGeom>
        </p:spPr>
      </p:pic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id="{78D7C8FD-AFC5-6D61-F689-51BAD7C8B8CF}"/>
              </a:ext>
            </a:extLst>
          </p:cNvPr>
          <p:cNvSpPr/>
          <p:nvPr/>
        </p:nvSpPr>
        <p:spPr>
          <a:xfrm>
            <a:off x="861155" y="6074739"/>
            <a:ext cx="2830323" cy="673239"/>
          </a:xfrm>
          <a:prstGeom prst="wedgeRoundRectCallout">
            <a:avLst>
              <a:gd name="adj1" fmla="val 7924"/>
              <a:gd name="adj2" fmla="val -76306"/>
              <a:gd name="adj3" fmla="val 16667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ジャンバラヤ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37897580-B246-B579-23FF-7DCA7EEF5C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0444" y="4415038"/>
            <a:ext cx="2988329" cy="2332941"/>
          </a:xfrm>
          <a:prstGeom prst="rect">
            <a:avLst/>
          </a:prstGeom>
        </p:spPr>
      </p:pic>
      <p:sp>
        <p:nvSpPr>
          <p:cNvPr id="29" name="吹き出し: 角を丸めた四角形 28">
            <a:extLst>
              <a:ext uri="{FF2B5EF4-FFF2-40B4-BE49-F238E27FC236}">
                <a16:creationId xmlns:a16="http://schemas.microsoft.com/office/drawing/2014/main" id="{CB3220BB-2296-B61B-12B5-126968CAC328}"/>
              </a:ext>
            </a:extLst>
          </p:cNvPr>
          <p:cNvSpPr/>
          <p:nvPr/>
        </p:nvSpPr>
        <p:spPr>
          <a:xfrm>
            <a:off x="6790811" y="5317552"/>
            <a:ext cx="1940780" cy="1248798"/>
          </a:xfrm>
          <a:prstGeom prst="wedgeRoundRectCallout">
            <a:avLst>
              <a:gd name="adj1" fmla="val -48480"/>
              <a:gd name="adj2" fmla="val -69869"/>
              <a:gd name="adj3" fmla="val 16667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ポーク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ビーンズ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771610D1-D729-517D-FC54-0A5418ECA1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5995" y="1541318"/>
            <a:ext cx="2884873" cy="2166948"/>
          </a:xfrm>
          <a:prstGeom prst="rect">
            <a:avLst/>
          </a:prstGeom>
        </p:spPr>
      </p:pic>
      <p:sp>
        <p:nvSpPr>
          <p:cNvPr id="32" name="吹き出し: 角を丸めた四角形 31">
            <a:extLst>
              <a:ext uri="{FF2B5EF4-FFF2-40B4-BE49-F238E27FC236}">
                <a16:creationId xmlns:a16="http://schemas.microsoft.com/office/drawing/2014/main" id="{AB0479C7-268C-40F7-A112-355163390D7D}"/>
              </a:ext>
            </a:extLst>
          </p:cNvPr>
          <p:cNvSpPr/>
          <p:nvPr/>
        </p:nvSpPr>
        <p:spPr>
          <a:xfrm>
            <a:off x="6599719" y="1402444"/>
            <a:ext cx="2830323" cy="673239"/>
          </a:xfrm>
          <a:prstGeom prst="wedgeRoundRectCallout">
            <a:avLst>
              <a:gd name="adj1" fmla="val 51948"/>
              <a:gd name="adj2" fmla="val 74440"/>
              <a:gd name="adj3" fmla="val 16667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ハンバーガー</a:t>
            </a:r>
          </a:p>
        </p:txBody>
      </p:sp>
    </p:spTree>
    <p:extLst>
      <p:ext uri="{BB962C8B-B14F-4D97-AF65-F5344CB8AC3E}">
        <p14:creationId xmlns:p14="http://schemas.microsoft.com/office/powerpoint/2010/main" val="29540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49D46-06DF-0AE7-FBFC-ADF0AEA49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C6C677B3-4EE5-235D-8829-9DB978E04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39" y="0"/>
            <a:ext cx="10865922" cy="6858000"/>
          </a:xfrm>
          <a:prstGeom prst="rect">
            <a:avLst/>
          </a:prstGeom>
        </p:spPr>
      </p:pic>
      <p:sp>
        <p:nvSpPr>
          <p:cNvPr id="19" name="楕円 18">
            <a:extLst>
              <a:ext uri="{FF2B5EF4-FFF2-40B4-BE49-F238E27FC236}">
                <a16:creationId xmlns:a16="http://schemas.microsoft.com/office/drawing/2014/main" id="{7FA19BFA-B0AD-9D81-BC77-1194108D4A7B}"/>
              </a:ext>
            </a:extLst>
          </p:cNvPr>
          <p:cNvSpPr/>
          <p:nvPr/>
        </p:nvSpPr>
        <p:spPr>
          <a:xfrm>
            <a:off x="8410470" y="2291025"/>
            <a:ext cx="2090057" cy="11379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3E0B12BF-B32C-BD0F-4F3B-9453DA7BE2F0}"/>
              </a:ext>
            </a:extLst>
          </p:cNvPr>
          <p:cNvSpPr/>
          <p:nvPr/>
        </p:nvSpPr>
        <p:spPr>
          <a:xfrm>
            <a:off x="7154427" y="3979147"/>
            <a:ext cx="2441750" cy="2552281"/>
          </a:xfrm>
          <a:prstGeom prst="wedgeRoundRectCallout">
            <a:avLst>
              <a:gd name="adj1" fmla="val 27818"/>
              <a:gd name="adj2" fmla="val -68243"/>
              <a:gd name="adj3" fmla="val 1666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アメリカはここ！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1AD3BAED-7AD0-BCD2-6B94-0ECF70F98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004" y="5144685"/>
            <a:ext cx="1720931" cy="1150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3069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241</Words>
  <Application>Microsoft Office PowerPoint</Application>
  <PresentationFormat>ワイド画面</PresentationFormat>
  <Paragraphs>44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メイリオ</vt:lpstr>
      <vt:lpstr>游ゴシック</vt:lpstr>
      <vt:lpstr>游ゴシック Light</vt:lpstr>
      <vt:lpstr>Arial</vt:lpstr>
      <vt:lpstr>Office テーマ</vt:lpstr>
      <vt:lpstr>9月4日(木)</vt:lpstr>
      <vt:lpstr>9月4日(木)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9月4日(木)</dc:title>
  <dc:creator>駿 中村</dc:creator>
  <cp:lastModifiedBy>user</cp:lastModifiedBy>
  <cp:revision>4</cp:revision>
  <dcterms:created xsi:type="dcterms:W3CDTF">2025-09-03T14:33:01Z</dcterms:created>
  <dcterms:modified xsi:type="dcterms:W3CDTF">2025-09-03T23:24:03Z</dcterms:modified>
</cp:coreProperties>
</file>